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1584563" cy="2991961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8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8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8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8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8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9424">
          <p15:clr>
            <a:srgbClr val="A4A3A4"/>
          </p15:clr>
        </p15:guide>
        <p15:guide id="2" pos="130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26" d="100"/>
          <a:sy n="26" d="100"/>
        </p:scale>
        <p:origin x="246" y="468"/>
      </p:cViewPr>
      <p:guideLst>
        <p:guide orient="horz" pos="9424"/>
        <p:guide pos="1309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5CDD9-9D4B-4829-BDB1-FA0A364FAC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97475" y="4895850"/>
            <a:ext cx="31189613" cy="104171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D2A4C9-1146-4D28-A7FB-DC801281B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97475" y="15714663"/>
            <a:ext cx="31189613" cy="72231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69D116-A501-4A52-8D63-4BF35C99A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68DD9-95DE-483E-9DA4-AB1B1D1E31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DFED96-AD77-4F2C-867D-81C48E761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546277-494E-4668-8BBA-8BA00A9CCE5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30026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0CDF0-74D3-48EC-B5F5-CB83867C7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5087AE-28A9-48D3-A6BA-30CE00588E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E55C63-473C-446C-B2A3-725C510B6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72442-5317-495A-9218-9BFF88430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75B1B8-A847-43A4-B9AB-A72205EE0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EE041B-7A8B-4893-93B8-58F116FBDBE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87591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A83354-54ED-4560-B841-5B02BBE58E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30149800" y="1198563"/>
            <a:ext cx="9355138" cy="25528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F708DE-071F-4FC7-A83C-26A7DB6E44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79625" y="1198563"/>
            <a:ext cx="27917775" cy="255285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13A76-E7F2-44F0-A11E-C6872BC17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811B3-F2D4-49AA-8CB4-CA7A741AB8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CE0DB-2739-4FA7-A30E-C752FF107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0E19B2-55CD-43F4-8B14-64FA6457336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9507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F40AA-8996-40CF-864A-1BA540400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1D103-6634-443A-B496-E0950E6A1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23EE4D-7680-4F2E-8F68-2436062F8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E94FD9-13B0-4069-B81F-363D39AD9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7E1F6E-09DD-4B4C-8FD9-93A09FC79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67274-3B93-4586-AC6A-57F34780CF1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45960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90F44-0960-49AF-B9DF-E0250DD39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36863" y="7459663"/>
            <a:ext cx="35866387" cy="1244441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38AE8-5287-4B35-BCFF-F2E5519DBF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36863" y="20023138"/>
            <a:ext cx="35866387" cy="6543675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A1720-73EB-4E93-A22F-4447D79F3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EC2E9F-6693-48D4-BE7C-B2A0BD9EF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DDF56-2DD0-4853-85FE-3227C4974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7BAAF-F1E6-4F8F-B05F-3D1EDAC031B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4582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8D5BC-6772-462F-91BA-F9FD71676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5104D-EC10-4BED-813E-4B891A36F8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79625" y="6981825"/>
            <a:ext cx="18635663" cy="19745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0421EC-DA5E-477F-9B9D-C9B326732E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867688" y="6981825"/>
            <a:ext cx="18637250" cy="197453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BCDE17-CA7D-4CD7-8DFB-FE4C687B6F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7FB95F-79D2-48EA-ABC5-A516F4A44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C51F0E-8677-45C9-8EFA-5AAA98D78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87BC8-44FB-4A2C-9CAD-C700A50DD82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728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0E1D8-AA63-49DD-B84A-C0B447180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3850" y="1592263"/>
            <a:ext cx="35867975" cy="57832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AE8DA-3FE1-4EA0-AB0F-3E3EDA622B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863850" y="7334250"/>
            <a:ext cx="17592675" cy="3594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3D2830-5108-48F0-A774-3EB3B2B63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63850" y="10928350"/>
            <a:ext cx="17592675" cy="16075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5C81F8-63C9-4DC7-B990-B76D4A1761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1051838" y="7334250"/>
            <a:ext cx="17679987" cy="359410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E5A8F3-C290-4EC8-94B4-90C80F5DA6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1051838" y="10928350"/>
            <a:ext cx="17679987" cy="16075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F1FDAC-8BFA-46EC-AC67-DFFF87B06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4316A89-F065-42B3-9989-05D73933A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12B991-C260-4E94-9A30-4957E387F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55CDDC-651D-426E-9EB5-F99753AAE2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1712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73A9E-4657-4692-81E3-36C259F38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8A52298-44E8-43F6-A333-31EF213C7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47F110-FA86-450D-B513-1035CD665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DB5B71-3726-45D5-9FC4-778F2FBB0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26AA4E-53F4-47E5-A9A4-F6203139EA2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81198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AF5BDD-AB2B-499A-80C2-EB597C8C0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15448F-EF2A-4652-9CEA-B5D6DB7FF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783D6F-C01D-43B9-A7FB-E30DFA161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34CF5-3E46-4B13-BE85-9AFE4CA8B74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2697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99E97-6C9F-4FB6-BC4E-B4A391A3E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3850" y="1993900"/>
            <a:ext cx="13412788" cy="69818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F3F681-BE8E-486B-8A4E-6102C706E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78400" y="4308475"/>
            <a:ext cx="21053425" cy="212613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056BD6-74ED-4D95-8CB5-E5B9B15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63850" y="8975725"/>
            <a:ext cx="13412788" cy="166290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85ED88-4F0B-45E8-8A3C-FA9135A2D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711DD0-26B4-4C79-BF3D-4C82EC7A5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F138F8-5C53-4533-A973-EAC5A8858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314B8-9C26-4AB9-BDCD-19E04E8083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9451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22909-EC5E-4D94-A1DB-A2094F6BE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3850" y="1993900"/>
            <a:ext cx="13412788" cy="698182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A6D77A3-92B1-4D0D-97BD-91980020DC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7678400" y="4308475"/>
            <a:ext cx="21053425" cy="212613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BA4E09-DD43-41D6-A39D-EEF6847E8E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863850" y="8975725"/>
            <a:ext cx="13412788" cy="1662906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139CE2-13D9-41AD-B30B-E1D8C48925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722EB9-311C-49AD-809D-E1831A9A70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F8A8F-4629-4421-AEB6-10285F2F20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64F02-3DD4-4750-A546-D03F7621693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52584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71BAA4B-51F2-4415-A224-B64B7A1ECC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079625" y="1198563"/>
            <a:ext cx="37425313" cy="4986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08590" tIns="204295" rIns="408590" bIns="20429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E647869-0012-4C95-AA3F-5A73721885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079625" y="6981825"/>
            <a:ext cx="37425313" cy="19745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08590" tIns="204295" rIns="408590" bIns="20429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84D1D39-F540-4845-9F78-DFE3BDE837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079625" y="27246263"/>
            <a:ext cx="9702800" cy="207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08590" tIns="204295" rIns="408590" bIns="204295" numCol="1" anchor="t" anchorCtr="0" compatLnSpc="1">
            <a:prstTxWarp prst="textNoShape">
              <a:avLst/>
            </a:prstTxWarp>
          </a:bodyPr>
          <a:lstStyle>
            <a:lvl1pPr defTabSz="4086225">
              <a:defRPr sz="63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7758C7D-5E0A-4708-AAC4-EAA944BC739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208125" y="27246263"/>
            <a:ext cx="13168313" cy="207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08590" tIns="204295" rIns="408590" bIns="204295" numCol="1" anchor="t" anchorCtr="0" compatLnSpc="1">
            <a:prstTxWarp prst="textNoShape">
              <a:avLst/>
            </a:prstTxWarp>
          </a:bodyPr>
          <a:lstStyle>
            <a:lvl1pPr algn="ctr" defTabSz="4086225">
              <a:defRPr sz="63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DC291B9-7919-4EB2-99B3-CC58ECA0E26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9802138" y="27246263"/>
            <a:ext cx="9702800" cy="2078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08590" tIns="204295" rIns="408590" bIns="204295" numCol="1" anchor="t" anchorCtr="0" compatLnSpc="1">
            <a:prstTxWarp prst="textNoShape">
              <a:avLst/>
            </a:prstTxWarp>
          </a:bodyPr>
          <a:lstStyle>
            <a:lvl1pPr algn="r" defTabSz="4086225">
              <a:defRPr sz="6300"/>
            </a:lvl1pPr>
          </a:lstStyle>
          <a:p>
            <a:fld id="{C929C51B-5E93-424A-A15A-910E7B31FE7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86225" rtl="0" fontAlgn="base">
        <a:spcBef>
          <a:spcPct val="0"/>
        </a:spcBef>
        <a:spcAft>
          <a:spcPct val="0"/>
        </a:spcAft>
        <a:defRPr sz="197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086225" rtl="0" fontAlgn="base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defTabSz="4086225" rtl="0" fontAlgn="base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defTabSz="4086225" rtl="0" fontAlgn="base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defTabSz="4086225" rtl="0" fontAlgn="base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defTabSz="4086225" rtl="0" fontAlgn="base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defTabSz="4086225" rtl="0" fontAlgn="base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defTabSz="4086225" rtl="0" fontAlgn="base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defTabSz="4086225" rtl="0" fontAlgn="base">
        <a:spcBef>
          <a:spcPct val="0"/>
        </a:spcBef>
        <a:spcAft>
          <a:spcPct val="0"/>
        </a:spcAft>
        <a:defRPr sz="197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531938" indent="-1531938" algn="l" defTabSz="4086225" rtl="0" fontAlgn="base">
        <a:spcBef>
          <a:spcPct val="20000"/>
        </a:spcBef>
        <a:spcAft>
          <a:spcPct val="0"/>
        </a:spcAft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1pPr>
      <a:lvl2pPr marL="3319463" indent="-1276350" algn="l" defTabSz="4086225" rtl="0" fontAlgn="base">
        <a:spcBef>
          <a:spcPct val="20000"/>
        </a:spcBef>
        <a:spcAft>
          <a:spcPct val="0"/>
        </a:spcAft>
        <a:buChar char="–"/>
        <a:defRPr sz="12500" kern="1200">
          <a:solidFill>
            <a:schemeClr val="tx1"/>
          </a:solidFill>
          <a:latin typeface="+mn-lt"/>
          <a:ea typeface="+mn-ea"/>
          <a:cs typeface="+mn-cs"/>
        </a:defRPr>
      </a:lvl2pPr>
      <a:lvl3pPr marL="5106988" indent="-1020763" algn="l" defTabSz="4086225" rtl="0" fontAlgn="base">
        <a:spcBef>
          <a:spcPct val="20000"/>
        </a:spcBef>
        <a:spcAft>
          <a:spcPct val="0"/>
        </a:spcAft>
        <a:buChar char="•"/>
        <a:defRPr sz="10700" kern="1200">
          <a:solidFill>
            <a:schemeClr val="tx1"/>
          </a:solidFill>
          <a:latin typeface="+mn-lt"/>
          <a:ea typeface="+mn-ea"/>
          <a:cs typeface="+mn-cs"/>
        </a:defRPr>
      </a:lvl3pPr>
      <a:lvl4pPr marL="7150100" indent="-1020763" algn="l" defTabSz="4086225" rtl="0" fontAlgn="base">
        <a:spcBef>
          <a:spcPct val="20000"/>
        </a:spcBef>
        <a:spcAft>
          <a:spcPct val="0"/>
        </a:spcAft>
        <a:buChar char="–"/>
        <a:defRPr sz="8900" kern="1200">
          <a:solidFill>
            <a:schemeClr val="tx1"/>
          </a:solidFill>
          <a:latin typeface="+mn-lt"/>
          <a:ea typeface="+mn-ea"/>
          <a:cs typeface="+mn-cs"/>
        </a:defRPr>
      </a:lvl4pPr>
      <a:lvl5pPr marL="9193213" indent="-1020763" algn="l" defTabSz="4086225" rtl="0" fontAlgn="base">
        <a:spcBef>
          <a:spcPct val="20000"/>
        </a:spcBef>
        <a:spcAft>
          <a:spcPct val="0"/>
        </a:spcAft>
        <a:buChar char="»"/>
        <a:defRPr sz="8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0862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8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0862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8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a0-poster-landscape.pptx" id="{A1A47A9D-CEE0-4216-BE70-A0522E2974D2}" vid="{6760D615-51F2-443A-9741-3356F3012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Company>Universities at Medway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Library &amp; Information Services (ICT)</dc:creator>
  <cp:lastModifiedBy>Tony Bennett</cp:lastModifiedBy>
  <cp:revision>2</cp:revision>
  <dcterms:created xsi:type="dcterms:W3CDTF">2008-03-05T13:33:39Z</dcterms:created>
  <dcterms:modified xsi:type="dcterms:W3CDTF">2021-05-21T14:38:18Z</dcterms:modified>
</cp:coreProperties>
</file>